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handoutMasterIdLst>
    <p:handoutMasterId r:id="rId5"/>
  </p:handoutMasterIdLst>
  <p:sldIdLst>
    <p:sldId id="256" r:id="rId3"/>
    <p:sldId id="257" r:id="rId4"/>
  </p:sldIdLst>
  <p:sldSz cx="51206400" cy="288036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25" userDrawn="1">
          <p15:clr>
            <a:srgbClr val="A4A3A4"/>
          </p15:clr>
        </p15:guide>
        <p15:guide id="2" orient="horz" pos="3334" userDrawn="1">
          <p15:clr>
            <a:srgbClr val="A4A3A4"/>
          </p15:clr>
        </p15:guide>
        <p15:guide id="3" pos="30711" userDrawn="1">
          <p15:clr>
            <a:srgbClr val="A4A3A4"/>
          </p15:clr>
        </p15:guide>
        <p15:guide id="4" pos="1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7" autoAdjust="0"/>
  </p:normalViewPr>
  <p:slideViewPr>
    <p:cSldViewPr snapToGrid="0">
      <p:cViewPr varScale="1">
        <p:scale>
          <a:sx n="14" d="100"/>
          <a:sy n="14" d="100"/>
        </p:scale>
        <p:origin x="964" y="52"/>
      </p:cViewPr>
      <p:guideLst>
        <p:guide orient="horz" pos="16125"/>
        <p:guide orient="horz" pos="3334"/>
        <p:guide pos="30711"/>
        <p:guide pos="1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 /><Relationship Id="rId3" Type="http://schemas.openxmlformats.org/officeDocument/2006/relationships/slide" Target="slides/slide1.xml" /><Relationship Id="rId7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" Type="http://schemas.openxmlformats.org/officeDocument/2006/relationships/slideMaster" Target="slideMasters/slideMaster1.xml" /><Relationship Id="rId6" Type="http://schemas.openxmlformats.org/officeDocument/2006/relationships/presProps" Target="presProps.xml" /><Relationship Id="rId5" Type="http://schemas.openxmlformats.org/officeDocument/2006/relationships/handoutMaster" Target="handoutMasters/handoutMaster1.xml" /><Relationship Id="rId4" Type="http://schemas.openxmlformats.org/officeDocument/2006/relationships/slide" Target="slides/slide2.xml" /><Relationship Id="rId9" Type="http://schemas.openxmlformats.org/officeDocument/2006/relationships/tableStyles" Target="tableStyle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53ACE28A-2CEB-E425-E112-44AA92768B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609D0EC-20C8-DE2D-ED98-A8AEC74675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9C53F-64CB-4FD0-9B26-8C8A3543FBD5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EBAC6E19-DECF-BD0B-9046-858AEFBAA0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0D8DC28-7937-7610-BC94-C364EB26F9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0A1A6-5B3D-4DC7-80FE-CF2FF3AA6F9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6173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 /><Relationship Id="rId2" Type="http://schemas.openxmlformats.org/officeDocument/2006/relationships/image" Target="../media/image1.tif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 /><Relationship Id="rId2" Type="http://schemas.openxmlformats.org/officeDocument/2006/relationships/image" Target="../media/image2.tif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5747D94-A595-4EA8-935C-6328A73223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51206400" cy="489373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3C22EDD-E012-F52D-EE1E-38828EFE5A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7" y="25806400"/>
            <a:ext cx="51206400" cy="2997200"/>
          </a:xfrm>
          <a:prstGeom prst="rect">
            <a:avLst/>
          </a:prstGeom>
        </p:spPr>
      </p:pic>
      <p:cxnSp>
        <p:nvCxnSpPr>
          <p:cNvPr id="15" name="Conexão reta 14">
            <a:extLst>
              <a:ext uri="{FF2B5EF4-FFF2-40B4-BE49-F238E27FC236}">
                <a16:creationId xmlns:a16="http://schemas.microsoft.com/office/drawing/2014/main" id="{CEC988E2-7099-2910-7C97-110D83DB20C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96901" y="25422443"/>
            <a:ext cx="47729555" cy="0"/>
          </a:xfrm>
          <a:prstGeom prst="line">
            <a:avLst/>
          </a:prstGeom>
          <a:ln w="190500">
            <a:solidFill>
              <a:srgbClr val="7030A0">
                <a:alpha val="30000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FDE3800F-62D8-5730-DB66-B57E5998AF6E}"/>
              </a:ext>
            </a:extLst>
          </p:cNvPr>
          <p:cNvCxnSpPr>
            <a:cxnSpLocks/>
          </p:cNvCxnSpPr>
          <p:nvPr userDrawn="1"/>
        </p:nvCxnSpPr>
        <p:spPr>
          <a:xfrm>
            <a:off x="25603200" y="7123813"/>
            <a:ext cx="0" cy="15247090"/>
          </a:xfrm>
          <a:prstGeom prst="line">
            <a:avLst/>
          </a:prstGeom>
          <a:ln w="50800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20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E914A-3ABE-4D3B-C0B2-43BCCA3E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167" y="1920029"/>
            <a:ext cx="16514644" cy="6721157"/>
          </a:xfrm>
        </p:spPr>
        <p:txBody>
          <a:bodyPr anchor="b"/>
          <a:lstStyle>
            <a:lvl1pPr>
              <a:defRPr sz="569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F159720D-D4C3-4336-C53E-56CC8529C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1770201" y="4147007"/>
            <a:ext cx="25922146" cy="20469365"/>
          </a:xfrm>
        </p:spPr>
        <p:txBody>
          <a:bodyPr/>
          <a:lstStyle>
            <a:lvl1pPr marL="0" indent="0">
              <a:buNone/>
              <a:defRPr sz="5690"/>
            </a:lvl1pPr>
            <a:lvl2pPr marL="812902" indent="0">
              <a:buNone/>
              <a:defRPr sz="4978"/>
            </a:lvl2pPr>
            <a:lvl3pPr marL="1625803" indent="0">
              <a:buNone/>
              <a:defRPr sz="4267"/>
            </a:lvl3pPr>
            <a:lvl4pPr marL="2438705" indent="0">
              <a:buNone/>
              <a:defRPr sz="3556"/>
            </a:lvl4pPr>
            <a:lvl5pPr marL="3251606" indent="0">
              <a:buNone/>
              <a:defRPr sz="3556"/>
            </a:lvl5pPr>
            <a:lvl6pPr marL="4064508" indent="0">
              <a:buNone/>
              <a:defRPr sz="3556"/>
            </a:lvl6pPr>
            <a:lvl7pPr marL="4877410" indent="0">
              <a:buNone/>
              <a:defRPr sz="3556"/>
            </a:lvl7pPr>
            <a:lvl8pPr marL="5690311" indent="0">
              <a:buNone/>
              <a:defRPr sz="3556"/>
            </a:lvl8pPr>
            <a:lvl9pPr marL="6503213" indent="0">
              <a:buNone/>
              <a:defRPr sz="3556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38BA2F1-9DB0-D263-636C-810D51D76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28167" y="8641186"/>
            <a:ext cx="16514644" cy="16009056"/>
          </a:xfrm>
        </p:spPr>
        <p:txBody>
          <a:bodyPr/>
          <a:lstStyle>
            <a:lvl1pPr marL="0" indent="0">
              <a:buNone/>
              <a:defRPr sz="2845"/>
            </a:lvl1pPr>
            <a:lvl2pPr marL="812902" indent="0">
              <a:buNone/>
              <a:defRPr sz="2489"/>
            </a:lvl2pPr>
            <a:lvl3pPr marL="1625803" indent="0">
              <a:buNone/>
              <a:defRPr sz="2134"/>
            </a:lvl3pPr>
            <a:lvl4pPr marL="2438705" indent="0">
              <a:buNone/>
              <a:defRPr sz="1778"/>
            </a:lvl4pPr>
            <a:lvl5pPr marL="3251606" indent="0">
              <a:buNone/>
              <a:defRPr sz="1778"/>
            </a:lvl5pPr>
            <a:lvl6pPr marL="4064508" indent="0">
              <a:buNone/>
              <a:defRPr sz="1778"/>
            </a:lvl6pPr>
            <a:lvl7pPr marL="4877410" indent="0">
              <a:buNone/>
              <a:defRPr sz="1778"/>
            </a:lvl7pPr>
            <a:lvl8pPr marL="5690311" indent="0">
              <a:buNone/>
              <a:defRPr sz="1778"/>
            </a:lvl8pPr>
            <a:lvl9pPr marL="6503213" indent="0">
              <a:buNone/>
              <a:defRPr sz="1778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F485142-C1FE-D0CC-04F0-C3FB6D46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D6A2418-BDF8-D964-1A46-11F068186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0225E3F-FD27-9764-AB06-2B4E5C53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345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9A81F-2A78-4C6E-EEE9-A89CDB6D6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64EB076-2FED-2657-4770-B21CF176A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EE4C9AD-7964-8792-0930-C680B18F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EDB015D-FC94-AF41-51B8-FAEC640A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495A228-91FE-09FB-69F6-73FC3DA7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778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C485FE2-91AA-1A62-F8AA-4514CCE85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6644952" y="1533695"/>
            <a:ext cx="11041750" cy="24409974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64E2F58-3430-7426-E5B6-E681D2F90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19700" y="1533695"/>
            <a:ext cx="32854288" cy="24409974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D3A7061-A520-955A-7A51-62B6F1E44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98C626-9812-89E3-047E-50CE34A3F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486E3FB-CADC-0277-695C-D2614D4A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622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C7E-84FF-47A3-B063-0516EBD695A1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0678-608C-4AB0-8336-BF8A583DC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6233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0" y="7180902"/>
            <a:ext cx="44165520" cy="11981495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0" y="19275747"/>
            <a:ext cx="44165520" cy="6300785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C7E-84FF-47A3-B063-0516EBD695A1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0678-608C-4AB0-8336-BF8A583DC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8715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7667625"/>
            <a:ext cx="21762720" cy="1827562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7667625"/>
            <a:ext cx="21762720" cy="1827562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C7E-84FF-47A3-B063-0516EBD695A1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0678-608C-4AB0-8336-BF8A583DC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5640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533527"/>
            <a:ext cx="44165520" cy="5567365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2" y="7060885"/>
            <a:ext cx="21662705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2" y="10521315"/>
            <a:ext cx="21662705" cy="1547527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0" y="7060885"/>
            <a:ext cx="21769390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0" y="10521315"/>
            <a:ext cx="21769390" cy="1547527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C7E-84FF-47A3-B063-0516EBD695A1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0678-608C-4AB0-8336-BF8A583DC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4041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C7E-84FF-47A3-B063-0516EBD695A1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0678-608C-4AB0-8336-BF8A583DC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439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C7E-84FF-47A3-B063-0516EBD695A1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0678-608C-4AB0-8336-BF8A583DC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2969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4147187"/>
            <a:ext cx="25923240" cy="20469225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C7E-84FF-47A3-B063-0516EBD695A1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0678-608C-4AB0-8336-BF8A583DC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160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57101EA-93CC-D275-A0E0-435C982E07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7" y="25806400"/>
            <a:ext cx="51206400" cy="2997200"/>
          </a:xfrm>
          <a:prstGeom prst="rect">
            <a:avLst/>
          </a:prstGeom>
        </p:spPr>
      </p:pic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260E0C60-7CD4-0089-65AE-43AA5C1F4CBC}"/>
              </a:ext>
            </a:extLst>
          </p:cNvPr>
          <p:cNvCxnSpPr>
            <a:cxnSpLocks/>
          </p:cNvCxnSpPr>
          <p:nvPr userDrawn="1"/>
        </p:nvCxnSpPr>
        <p:spPr>
          <a:xfrm flipH="1">
            <a:off x="1796901" y="25422443"/>
            <a:ext cx="47729555" cy="0"/>
          </a:xfrm>
          <a:prstGeom prst="line">
            <a:avLst/>
          </a:prstGeom>
          <a:ln w="190500">
            <a:solidFill>
              <a:srgbClr val="7030A0">
                <a:alpha val="30000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7BB06C89-A3EE-8CCF-0E9A-F38550E4B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7" y="0"/>
            <a:ext cx="51235227" cy="48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95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4147187"/>
            <a:ext cx="25923240" cy="20469225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C7E-84FF-47A3-B063-0516EBD695A1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0678-608C-4AB0-8336-BF8A583DC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2475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C7E-84FF-47A3-B063-0516EBD695A1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0678-608C-4AB0-8336-BF8A583DC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8140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0" y="1533525"/>
            <a:ext cx="11041380" cy="24409720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0" y="1533525"/>
            <a:ext cx="32484060" cy="24409720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C7E-84FF-47A3-B063-0516EBD695A1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40678-608C-4AB0-8336-BF8A583DC22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343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5CE73-9809-65B6-4E47-9EBAAFD3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599C7C0-2489-BD2D-C113-710EB8054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135178C-DE7E-9E7A-B29C-B94BF5AD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A294DE8-900D-3DC0-3C70-25570421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E82ED73-6C1C-D9ED-A69B-A9B1F873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788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9C0C9E-745F-D949-E440-61879621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297" y="7180525"/>
            <a:ext cx="44164180" cy="11981654"/>
          </a:xfrm>
        </p:spPr>
        <p:txBody>
          <a:bodyPr anchor="b"/>
          <a:lstStyle>
            <a:lvl1pPr>
              <a:defRPr sz="10668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4B64E3B-B9D8-B5B6-155E-F03E24C6C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4297" y="19275434"/>
            <a:ext cx="44164180" cy="6300952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1pPr>
            <a:lvl2pPr marL="812902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8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705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4pPr>
            <a:lvl5pPr marL="3251606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5pPr>
            <a:lvl6pPr marL="4064508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6pPr>
            <a:lvl7pPr marL="4877410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7pPr>
            <a:lvl8pPr marL="5690311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8pPr>
            <a:lvl9pPr marL="6503213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308321B-7F7C-EEBA-4863-9E02282E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EF9766B-93D9-FD41-8A95-FEA16A15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7DCAF3-5B6A-2F72-71F8-2A326FAD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638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0D70B-0B28-B9EB-2EC3-42572266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E178176-A0AC-A4A3-C7AD-05849165A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9700" y="7667412"/>
            <a:ext cx="21948019" cy="18276256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1C9CA42-5228-B75E-FF18-1582B6CCB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738683" y="7667412"/>
            <a:ext cx="21948019" cy="18276256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F1653F6-11FF-8ACC-FBCB-F4832E43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62E044F-9D4C-82F6-899A-8604A0D9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74645C9-3162-AD58-8196-991ED7ED9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281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C2055-AEE2-A6D2-D85E-14555A6BD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168" y="1533694"/>
            <a:ext cx="44164180" cy="556744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8F8BE86-376C-77D6-D39B-7A5F01B18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8168" y="7060920"/>
            <a:ext cx="21662944" cy="346007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902" indent="0">
              <a:buNone/>
              <a:defRPr sz="3556" b="1"/>
            </a:lvl2pPr>
            <a:lvl3pPr marL="1625803" indent="0">
              <a:buNone/>
              <a:defRPr sz="3200" b="1"/>
            </a:lvl3pPr>
            <a:lvl4pPr marL="2438705" indent="0">
              <a:buNone/>
              <a:defRPr sz="2845" b="1"/>
            </a:lvl4pPr>
            <a:lvl5pPr marL="3251606" indent="0">
              <a:buNone/>
              <a:defRPr sz="2845" b="1"/>
            </a:lvl5pPr>
            <a:lvl6pPr marL="4064508" indent="0">
              <a:buNone/>
              <a:defRPr sz="2845" b="1"/>
            </a:lvl6pPr>
            <a:lvl7pPr marL="4877410" indent="0">
              <a:buNone/>
              <a:defRPr sz="2845" b="1"/>
            </a:lvl7pPr>
            <a:lvl8pPr marL="5690311" indent="0">
              <a:buNone/>
              <a:defRPr sz="2845" b="1"/>
            </a:lvl8pPr>
            <a:lvl9pPr marL="6503213" indent="0">
              <a:buNone/>
              <a:defRPr sz="2845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38ED0BA-2D88-DF47-B316-3DEFB3FCA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8168" y="10520993"/>
            <a:ext cx="21662944" cy="1547559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AC7A07A4-8AD9-E685-B014-CD26B8937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922146" y="7060920"/>
            <a:ext cx="21770201" cy="346007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902" indent="0">
              <a:buNone/>
              <a:defRPr sz="3556" b="1"/>
            </a:lvl2pPr>
            <a:lvl3pPr marL="1625803" indent="0">
              <a:buNone/>
              <a:defRPr sz="3200" b="1"/>
            </a:lvl3pPr>
            <a:lvl4pPr marL="2438705" indent="0">
              <a:buNone/>
              <a:defRPr sz="2845" b="1"/>
            </a:lvl4pPr>
            <a:lvl5pPr marL="3251606" indent="0">
              <a:buNone/>
              <a:defRPr sz="2845" b="1"/>
            </a:lvl5pPr>
            <a:lvl6pPr marL="4064508" indent="0">
              <a:buNone/>
              <a:defRPr sz="2845" b="1"/>
            </a:lvl6pPr>
            <a:lvl7pPr marL="4877410" indent="0">
              <a:buNone/>
              <a:defRPr sz="2845" b="1"/>
            </a:lvl7pPr>
            <a:lvl8pPr marL="5690311" indent="0">
              <a:buNone/>
              <a:defRPr sz="2845" b="1"/>
            </a:lvl8pPr>
            <a:lvl9pPr marL="6503213" indent="0">
              <a:buNone/>
              <a:defRPr sz="2845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9A00195-85D3-699A-C299-B42B9722B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5922146" y="10520993"/>
            <a:ext cx="21770201" cy="1547559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9F94DD7-08CF-6CD1-E753-D89C16F7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2378CA9C-F973-D589-635A-E8B09F0FA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182C5DDB-3527-8957-45C8-9EE6EF84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249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42B2B-B9FA-7032-8284-423D6BC5B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777DC284-5D26-AC10-EBDF-DA9C60E8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ADB7FCF5-8BB4-B98A-2AC8-3C8BDE7D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D6CD8D3E-9FF5-3909-17D7-535AECABF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046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13710BE-E9DB-E9F8-8ED7-2DF725C8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9436459-A801-A857-6A39-985AE2A8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89BA56E-B394-8BD1-C3AC-97604AEE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180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B66BA-7223-FA29-267F-814B6253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167" y="1920029"/>
            <a:ext cx="16514644" cy="6721157"/>
          </a:xfrm>
        </p:spPr>
        <p:txBody>
          <a:bodyPr anchor="b"/>
          <a:lstStyle>
            <a:lvl1pPr>
              <a:defRPr sz="569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1E8D597-92AD-9384-7197-55B1A183A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0201" y="4147007"/>
            <a:ext cx="25922146" cy="20469365"/>
          </a:xfrm>
        </p:spPr>
        <p:txBody>
          <a:bodyPr/>
          <a:lstStyle>
            <a:lvl1pPr>
              <a:defRPr sz="5690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E12A186-ED53-C0E2-70BD-94F33B358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28167" y="8641186"/>
            <a:ext cx="16514644" cy="16009056"/>
          </a:xfrm>
        </p:spPr>
        <p:txBody>
          <a:bodyPr/>
          <a:lstStyle>
            <a:lvl1pPr marL="0" indent="0">
              <a:buNone/>
              <a:defRPr sz="2845"/>
            </a:lvl1pPr>
            <a:lvl2pPr marL="812902" indent="0">
              <a:buNone/>
              <a:defRPr sz="2489"/>
            </a:lvl2pPr>
            <a:lvl3pPr marL="1625803" indent="0">
              <a:buNone/>
              <a:defRPr sz="2134"/>
            </a:lvl3pPr>
            <a:lvl4pPr marL="2438705" indent="0">
              <a:buNone/>
              <a:defRPr sz="1778"/>
            </a:lvl4pPr>
            <a:lvl5pPr marL="3251606" indent="0">
              <a:buNone/>
              <a:defRPr sz="1778"/>
            </a:lvl5pPr>
            <a:lvl6pPr marL="4064508" indent="0">
              <a:buNone/>
              <a:defRPr sz="1778"/>
            </a:lvl6pPr>
            <a:lvl7pPr marL="4877410" indent="0">
              <a:buNone/>
              <a:defRPr sz="1778"/>
            </a:lvl7pPr>
            <a:lvl8pPr marL="5690311" indent="0">
              <a:buNone/>
              <a:defRPr sz="1778"/>
            </a:lvl8pPr>
            <a:lvl9pPr marL="6503213" indent="0">
              <a:buNone/>
              <a:defRPr sz="1778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33BAA90-F2F0-EA38-4E50-1A8222DEF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E31CBC9-BF93-C44D-310B-0E42ABD2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5F5628E-B2DB-6E44-4A15-5083EC0D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395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theme" Target="../theme/theme2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ACEC2FBD-299D-6A19-159A-D7F235A4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700" y="1533694"/>
            <a:ext cx="44167002" cy="5567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BCBA31A-9B06-4245-095C-36DBCA5F0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9700" y="7667412"/>
            <a:ext cx="44167002" cy="18276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7421A31-D358-51A9-44B7-586783794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19701" y="26696226"/>
            <a:ext cx="11521581" cy="1533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397F5F0-024D-98A0-3685-5F5E4EA4E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3426" y="26696226"/>
            <a:ext cx="17279549" cy="1533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F7D3B0B-3E13-F60E-4898-45E95547A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165122" y="26696226"/>
            <a:ext cx="11521581" cy="1533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967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1625803" rtl="0" eaLnBrk="1" latinLnBrk="0" hangingPunct="1">
        <a:lnSpc>
          <a:spcPct val="90000"/>
        </a:lnSpc>
        <a:spcBef>
          <a:spcPct val="0"/>
        </a:spcBef>
        <a:buNone/>
        <a:defRPr sz="7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51" indent="-406451" algn="l" defTabSz="1625803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352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254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5156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8057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959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860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762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9664" indent="-406451" algn="l" defTabSz="162580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902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803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705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606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508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7410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90311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3213" algn="l" defTabSz="162580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336AB-139C-4734-8F0F-F5F346D14DBE}" type="datetimeFigureOut">
              <a:rPr lang="pt-PT" smtClean="0"/>
              <a:t>19/05/2025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26696672"/>
            <a:ext cx="1728216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C2DCF-5F8D-4481-83C7-5C3BEFB80B1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8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2">
            <a:extLst>
              <a:ext uri="{FF2B5EF4-FFF2-40B4-BE49-F238E27FC236}">
                <a16:creationId xmlns:a16="http://schemas.microsoft.com/office/drawing/2014/main" id="{B4E76CA6-5B67-5E79-3799-4B94054A13FC}"/>
              </a:ext>
            </a:extLst>
          </p:cNvPr>
          <p:cNvSpPr txBox="1">
            <a:spLocks/>
          </p:cNvSpPr>
          <p:nvPr/>
        </p:nvSpPr>
        <p:spPr>
          <a:xfrm>
            <a:off x="2676750" y="12015707"/>
            <a:ext cx="20757408" cy="9164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700"/>
              </a:spcBef>
              <a:buNone/>
            </a:pPr>
            <a:r>
              <a:rPr lang="pt-PT" sz="6600" b="1" dirty="0"/>
              <a:t>Subtítulos fonte </a:t>
            </a:r>
            <a:r>
              <a:rPr lang="pt-PT" sz="6600" b="1" dirty="0" err="1"/>
              <a:t>Calibri</a:t>
            </a:r>
            <a:r>
              <a:rPr lang="pt-PT" sz="6600" b="1" dirty="0"/>
              <a:t> Bold tamanho 66</a:t>
            </a:r>
            <a:endParaRPr lang="en-US" sz="6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pt-PT" sz="4000" dirty="0" err="1"/>
              <a:t>Lorem</a:t>
            </a:r>
            <a:r>
              <a:rPr lang="pt-PT" sz="4000" dirty="0"/>
              <a:t> </a:t>
            </a:r>
            <a:r>
              <a:rPr lang="pt-PT" sz="4000" dirty="0" err="1"/>
              <a:t>ipsum</a:t>
            </a:r>
            <a:r>
              <a:rPr lang="pt-PT" sz="4000" dirty="0"/>
              <a:t> </a:t>
            </a:r>
            <a:r>
              <a:rPr lang="pt-PT" sz="4000" dirty="0" err="1"/>
              <a:t>dolor</a:t>
            </a:r>
            <a:r>
              <a:rPr lang="pt-PT" sz="4000" dirty="0"/>
              <a:t> </a:t>
            </a:r>
            <a:r>
              <a:rPr lang="pt-PT" sz="4000" dirty="0" err="1"/>
              <a:t>sit</a:t>
            </a:r>
            <a:r>
              <a:rPr lang="pt-PT" sz="4000" dirty="0"/>
              <a:t> </a:t>
            </a:r>
            <a:r>
              <a:rPr lang="pt-PT" sz="4000" dirty="0" err="1"/>
              <a:t>amet</a:t>
            </a:r>
            <a:r>
              <a:rPr lang="pt-PT" sz="4000" dirty="0"/>
              <a:t>, </a:t>
            </a:r>
            <a:r>
              <a:rPr lang="pt-PT" sz="4000" dirty="0" err="1"/>
              <a:t>est</a:t>
            </a:r>
            <a:r>
              <a:rPr lang="pt-PT" sz="4000" dirty="0"/>
              <a:t> probo </a:t>
            </a:r>
            <a:r>
              <a:rPr lang="pt-PT" sz="4000" dirty="0" err="1"/>
              <a:t>noluisse</a:t>
            </a:r>
            <a:r>
              <a:rPr lang="pt-PT" sz="4000" dirty="0"/>
              <a:t> te, </a:t>
            </a:r>
            <a:r>
              <a:rPr lang="pt-PT" sz="4000" dirty="0" err="1"/>
              <a:t>et</a:t>
            </a:r>
            <a:r>
              <a:rPr lang="pt-PT" sz="4000" dirty="0"/>
              <a:t> </a:t>
            </a:r>
            <a:r>
              <a:rPr lang="pt-PT" sz="4000" dirty="0" err="1"/>
              <a:t>est</a:t>
            </a:r>
            <a:r>
              <a:rPr lang="pt-PT" sz="4000" dirty="0"/>
              <a:t> </a:t>
            </a:r>
            <a:r>
              <a:rPr lang="pt-PT" sz="4000" dirty="0" err="1"/>
              <a:t>harum</a:t>
            </a:r>
            <a:r>
              <a:rPr lang="pt-PT" sz="4000" dirty="0"/>
              <a:t> </a:t>
            </a:r>
            <a:r>
              <a:rPr lang="pt-PT" sz="4000" dirty="0" err="1"/>
              <a:t>veniam</a:t>
            </a:r>
            <a:r>
              <a:rPr lang="pt-PT" sz="4000" dirty="0"/>
              <a:t>. In inani </a:t>
            </a:r>
            <a:r>
              <a:rPr lang="pt-PT" sz="4000" dirty="0" err="1"/>
              <a:t>dicant</a:t>
            </a:r>
            <a:r>
              <a:rPr lang="pt-PT" sz="4000" dirty="0"/>
              <a:t> </a:t>
            </a:r>
            <a:r>
              <a:rPr lang="pt-PT" sz="4000" dirty="0" err="1"/>
              <a:t>semper</a:t>
            </a:r>
            <a:r>
              <a:rPr lang="pt-PT" sz="4000" dirty="0"/>
              <a:t> </a:t>
            </a:r>
            <a:r>
              <a:rPr lang="pt-PT" sz="4000" dirty="0" err="1"/>
              <a:t>est</a:t>
            </a:r>
            <a:r>
              <a:rPr lang="pt-PT" sz="4000" dirty="0"/>
              <a:t>, mel cu </a:t>
            </a:r>
            <a:r>
              <a:rPr lang="pt-PT" sz="4000" dirty="0" err="1"/>
              <a:t>tritani</a:t>
            </a:r>
            <a:r>
              <a:rPr lang="pt-PT" sz="4000" dirty="0"/>
              <a:t> </a:t>
            </a:r>
            <a:r>
              <a:rPr lang="pt-PT" sz="4000" dirty="0" err="1"/>
              <a:t>discere</a:t>
            </a:r>
            <a:r>
              <a:rPr lang="pt-PT" sz="4000" dirty="0"/>
              <a:t> </a:t>
            </a:r>
            <a:r>
              <a:rPr lang="pt-PT" sz="4000" dirty="0" err="1"/>
              <a:t>concludaturque</a:t>
            </a:r>
            <a:r>
              <a:rPr lang="pt-PT" sz="4000" dirty="0"/>
              <a:t>. Ei facete </a:t>
            </a:r>
            <a:r>
              <a:rPr lang="pt-PT" sz="4000" dirty="0" err="1"/>
              <a:t>fierent</a:t>
            </a:r>
            <a:r>
              <a:rPr lang="pt-PT" sz="4000" dirty="0"/>
              <a:t> cum, </a:t>
            </a:r>
            <a:r>
              <a:rPr lang="pt-PT" sz="4000" dirty="0" err="1"/>
              <a:t>mei</a:t>
            </a:r>
            <a:r>
              <a:rPr lang="pt-PT" sz="4000" dirty="0"/>
              <a:t> </a:t>
            </a:r>
            <a:r>
              <a:rPr lang="pt-PT" sz="4000" dirty="0" err="1"/>
              <a:t>brute</a:t>
            </a:r>
            <a:r>
              <a:rPr lang="pt-PT" sz="4000" dirty="0"/>
              <a:t> </a:t>
            </a:r>
            <a:r>
              <a:rPr lang="pt-PT" sz="4000" dirty="0" err="1"/>
              <a:t>etiam</a:t>
            </a:r>
            <a:r>
              <a:rPr lang="pt-PT" sz="4000" dirty="0"/>
              <a:t> </a:t>
            </a:r>
            <a:r>
              <a:rPr lang="pt-PT" sz="4000" dirty="0" err="1"/>
              <a:t>eloquentiam</a:t>
            </a:r>
            <a:r>
              <a:rPr lang="pt-PT" sz="4000" dirty="0"/>
              <a:t> eu, </a:t>
            </a:r>
            <a:r>
              <a:rPr lang="pt-PT" sz="4000" dirty="0" err="1"/>
              <a:t>ius</a:t>
            </a:r>
            <a:r>
              <a:rPr lang="pt-PT" sz="4000" dirty="0"/>
              <a:t> sumo integre oblique id. Mei ut </a:t>
            </a:r>
            <a:r>
              <a:rPr lang="pt-PT" sz="4000" dirty="0" err="1"/>
              <a:t>mucius</a:t>
            </a:r>
            <a:r>
              <a:rPr lang="pt-PT" sz="4000" dirty="0"/>
              <a:t> </a:t>
            </a:r>
            <a:r>
              <a:rPr lang="pt-PT" sz="4000" dirty="0" err="1"/>
              <a:t>principes</a:t>
            </a:r>
            <a:r>
              <a:rPr lang="pt-PT" sz="4000" dirty="0"/>
              <a:t> </a:t>
            </a:r>
            <a:r>
              <a:rPr lang="pt-PT" sz="4000" dirty="0" err="1"/>
              <a:t>referrentur</a:t>
            </a:r>
            <a:r>
              <a:rPr lang="pt-PT" sz="4000" dirty="0"/>
              <a:t>, </a:t>
            </a:r>
            <a:r>
              <a:rPr lang="pt-PT" sz="4000" dirty="0" err="1"/>
              <a:t>mei</a:t>
            </a:r>
            <a:r>
              <a:rPr lang="pt-PT" sz="4000" dirty="0"/>
              <a:t> </a:t>
            </a:r>
            <a:r>
              <a:rPr lang="pt-PT" sz="4000" dirty="0" err="1"/>
              <a:t>sint</a:t>
            </a:r>
            <a:r>
              <a:rPr lang="pt-PT" sz="4000" dirty="0"/>
              <a:t> </a:t>
            </a:r>
            <a:r>
              <a:rPr lang="pt-PT" sz="4000" dirty="0" err="1"/>
              <a:t>mundi</a:t>
            </a:r>
            <a:r>
              <a:rPr lang="pt-PT" sz="4000" dirty="0"/>
              <a:t> </a:t>
            </a:r>
            <a:r>
              <a:rPr lang="pt-PT" sz="4000" dirty="0" err="1"/>
              <a:t>ea</a:t>
            </a:r>
            <a:r>
              <a:rPr lang="pt-PT" sz="4000" dirty="0"/>
              <a:t>. </a:t>
            </a:r>
            <a:r>
              <a:rPr lang="pt-PT" sz="4000" dirty="0" err="1"/>
              <a:t>At</a:t>
            </a:r>
            <a:r>
              <a:rPr lang="pt-PT" sz="4000" dirty="0"/>
              <a:t> </a:t>
            </a:r>
            <a:r>
              <a:rPr lang="pt-PT" sz="4000" dirty="0" err="1"/>
              <a:t>sed</a:t>
            </a:r>
            <a:r>
              <a:rPr lang="pt-PT" sz="4000" dirty="0"/>
              <a:t> oblique </a:t>
            </a:r>
            <a:r>
              <a:rPr lang="pt-PT" sz="4000" dirty="0" err="1"/>
              <a:t>denique</a:t>
            </a:r>
            <a:r>
              <a:rPr lang="pt-PT" sz="4000" dirty="0"/>
              <a:t>, </a:t>
            </a:r>
            <a:r>
              <a:rPr lang="pt-PT" sz="4000" dirty="0" err="1"/>
              <a:t>his</a:t>
            </a:r>
            <a:r>
              <a:rPr lang="pt-PT" sz="4000" dirty="0"/>
              <a:t> in </a:t>
            </a:r>
            <a:r>
              <a:rPr lang="pt-PT" sz="4000" dirty="0" err="1"/>
              <a:t>minim</a:t>
            </a:r>
            <a:r>
              <a:rPr lang="pt-PT" sz="4000" dirty="0"/>
              <a:t> errem, cu qui </a:t>
            </a:r>
            <a:r>
              <a:rPr lang="pt-PT" sz="4000" dirty="0" err="1"/>
              <a:t>laudem</a:t>
            </a:r>
            <a:r>
              <a:rPr lang="pt-PT" sz="4000" dirty="0"/>
              <a:t> </a:t>
            </a:r>
            <a:r>
              <a:rPr lang="pt-PT" sz="4000" dirty="0" err="1"/>
              <a:t>adolescens</a:t>
            </a:r>
            <a:r>
              <a:rPr lang="pt-PT" sz="4000" dirty="0"/>
              <a:t> </a:t>
            </a:r>
            <a:r>
              <a:rPr lang="pt-PT" sz="4000" dirty="0" err="1"/>
              <a:t>incorrupte</a:t>
            </a:r>
            <a:r>
              <a:rPr lang="pt-PT" sz="4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PT" sz="4000" dirty="0" err="1"/>
              <a:t>Nec</a:t>
            </a:r>
            <a:r>
              <a:rPr lang="pt-PT" sz="4000" dirty="0"/>
              <a:t> </a:t>
            </a:r>
            <a:r>
              <a:rPr lang="pt-PT" sz="4000" dirty="0" err="1"/>
              <a:t>natum</a:t>
            </a:r>
            <a:r>
              <a:rPr lang="pt-PT" sz="4000" dirty="0"/>
              <a:t> </a:t>
            </a:r>
            <a:r>
              <a:rPr lang="pt-PT" sz="4000" dirty="0" err="1"/>
              <a:t>postulant</a:t>
            </a:r>
            <a:r>
              <a:rPr lang="pt-PT" sz="4000" dirty="0"/>
              <a:t> </a:t>
            </a:r>
            <a:r>
              <a:rPr lang="pt-PT" sz="4000" dirty="0" err="1"/>
              <a:t>an</a:t>
            </a:r>
            <a:r>
              <a:rPr lang="pt-PT" sz="4000" dirty="0"/>
              <a:t>. </a:t>
            </a:r>
            <a:r>
              <a:rPr lang="pt-PT" sz="4000" dirty="0" err="1"/>
              <a:t>Est</a:t>
            </a:r>
            <a:r>
              <a:rPr lang="pt-PT" sz="4000" dirty="0"/>
              <a:t> </a:t>
            </a:r>
            <a:r>
              <a:rPr lang="pt-PT" sz="4000" dirty="0" err="1"/>
              <a:t>ne</a:t>
            </a:r>
            <a:r>
              <a:rPr lang="pt-PT" sz="4000" dirty="0"/>
              <a:t> </a:t>
            </a:r>
            <a:r>
              <a:rPr lang="pt-PT" sz="4000" dirty="0" err="1"/>
              <a:t>eius</a:t>
            </a:r>
            <a:r>
              <a:rPr lang="pt-PT" sz="4000" dirty="0"/>
              <a:t> </a:t>
            </a:r>
            <a:r>
              <a:rPr lang="pt-PT" sz="4000" dirty="0" err="1"/>
              <a:t>veniam</a:t>
            </a:r>
            <a:r>
              <a:rPr lang="pt-PT" sz="4000" dirty="0"/>
              <a:t> quidam, </a:t>
            </a:r>
            <a:r>
              <a:rPr lang="pt-PT" sz="4000" dirty="0" err="1"/>
              <a:t>euripidis</a:t>
            </a:r>
            <a:r>
              <a:rPr lang="pt-PT" sz="4000" dirty="0"/>
              <a:t> </a:t>
            </a:r>
            <a:r>
              <a:rPr lang="pt-PT" sz="4000" dirty="0" err="1"/>
              <a:t>pertinacia</a:t>
            </a:r>
            <a:r>
              <a:rPr lang="pt-PT" sz="4000" dirty="0"/>
              <a:t> </a:t>
            </a:r>
            <a:r>
              <a:rPr lang="pt-PT" sz="4000" dirty="0" err="1"/>
              <a:t>voluptatibus</a:t>
            </a:r>
            <a:r>
              <a:rPr lang="pt-PT" sz="4000" dirty="0"/>
              <a:t> </a:t>
            </a:r>
            <a:r>
              <a:rPr lang="pt-PT" sz="4000" dirty="0" err="1"/>
              <a:t>nam</a:t>
            </a:r>
            <a:r>
              <a:rPr lang="pt-PT" sz="4000" dirty="0"/>
              <a:t> ei. Dicam decore </a:t>
            </a:r>
            <a:r>
              <a:rPr lang="pt-PT" sz="4000" dirty="0" err="1"/>
              <a:t>volumus</a:t>
            </a:r>
            <a:r>
              <a:rPr lang="pt-PT" sz="4000" dirty="0"/>
              <a:t> </a:t>
            </a:r>
            <a:r>
              <a:rPr lang="pt-PT" sz="4000" dirty="0" err="1"/>
              <a:t>ex</a:t>
            </a:r>
            <a:r>
              <a:rPr lang="pt-PT" sz="4000" dirty="0"/>
              <a:t> duo, </a:t>
            </a:r>
            <a:r>
              <a:rPr lang="pt-PT" sz="4000" dirty="0" err="1"/>
              <a:t>et</a:t>
            </a:r>
            <a:r>
              <a:rPr lang="pt-PT" sz="4000" dirty="0"/>
              <a:t> </a:t>
            </a:r>
            <a:r>
              <a:rPr lang="pt-PT" sz="4000" dirty="0" err="1"/>
              <a:t>lorem</a:t>
            </a:r>
            <a:r>
              <a:rPr lang="pt-PT" sz="4000" dirty="0"/>
              <a:t> </a:t>
            </a:r>
            <a:r>
              <a:rPr lang="pt-PT" sz="4000" dirty="0" err="1"/>
              <a:t>semper</a:t>
            </a:r>
            <a:r>
              <a:rPr lang="pt-PT" sz="4000" dirty="0"/>
              <a:t> </a:t>
            </a:r>
            <a:r>
              <a:rPr lang="pt-PT" sz="4000" dirty="0" err="1"/>
              <a:t>adolescens</a:t>
            </a:r>
            <a:r>
              <a:rPr lang="pt-PT" sz="4000" dirty="0"/>
              <a:t> </a:t>
            </a:r>
            <a:r>
              <a:rPr lang="pt-PT" sz="4000" dirty="0" err="1"/>
              <a:t>sed</a:t>
            </a:r>
            <a:r>
              <a:rPr lang="pt-PT" sz="4000" dirty="0"/>
              <a:t>. Libris </a:t>
            </a:r>
            <a:r>
              <a:rPr lang="pt-PT" sz="4000" dirty="0" err="1"/>
              <a:t>eripuit</a:t>
            </a:r>
            <a:r>
              <a:rPr lang="pt-PT" sz="4000" dirty="0"/>
              <a:t> </a:t>
            </a:r>
            <a:r>
              <a:rPr lang="pt-PT" sz="4000" dirty="0" err="1"/>
              <a:t>et</a:t>
            </a:r>
            <a:r>
              <a:rPr lang="pt-PT" sz="4000" dirty="0"/>
              <a:t> </a:t>
            </a:r>
            <a:r>
              <a:rPr lang="pt-PT" sz="4000" dirty="0" err="1"/>
              <a:t>sit</a:t>
            </a:r>
            <a:r>
              <a:rPr lang="pt-PT" sz="4000" dirty="0"/>
              <a:t>, </a:t>
            </a:r>
            <a:r>
              <a:rPr lang="pt-PT" sz="4000" dirty="0" err="1"/>
              <a:t>sea</a:t>
            </a:r>
            <a:r>
              <a:rPr lang="pt-PT" sz="4000" dirty="0"/>
              <a:t> </a:t>
            </a:r>
            <a:r>
              <a:rPr lang="pt-PT" sz="4000" dirty="0" err="1"/>
              <a:t>tempor</a:t>
            </a:r>
            <a:r>
              <a:rPr lang="pt-PT" sz="4000" dirty="0"/>
              <a:t> </a:t>
            </a:r>
            <a:r>
              <a:rPr lang="pt-PT" sz="4000" dirty="0" err="1"/>
              <a:t>eligendi</a:t>
            </a:r>
            <a:r>
              <a:rPr lang="pt-PT" sz="4000" dirty="0"/>
              <a:t> </a:t>
            </a:r>
            <a:r>
              <a:rPr lang="pt-PT" sz="4000" dirty="0" err="1"/>
              <a:t>at</a:t>
            </a:r>
            <a:r>
              <a:rPr lang="pt-PT" sz="4000" dirty="0"/>
              <a:t>. Qui </a:t>
            </a:r>
            <a:r>
              <a:rPr lang="pt-PT" sz="4000" dirty="0" err="1"/>
              <a:t>mucius</a:t>
            </a:r>
            <a:r>
              <a:rPr lang="pt-PT" sz="4000" dirty="0"/>
              <a:t> </a:t>
            </a:r>
            <a:r>
              <a:rPr lang="pt-PT" sz="4000" dirty="0" err="1"/>
              <a:t>labitur</a:t>
            </a:r>
            <a:r>
              <a:rPr lang="pt-PT" sz="4000" dirty="0"/>
              <a:t> </a:t>
            </a:r>
            <a:r>
              <a:rPr lang="pt-PT" sz="4000" dirty="0" err="1"/>
              <a:t>vituperatoribus</a:t>
            </a:r>
            <a:r>
              <a:rPr lang="pt-PT" sz="4000" dirty="0"/>
              <a:t> no. In </a:t>
            </a:r>
            <a:r>
              <a:rPr lang="pt-PT" sz="4000" dirty="0" err="1"/>
              <a:t>delenit</a:t>
            </a:r>
            <a:r>
              <a:rPr lang="pt-PT" sz="4000" dirty="0"/>
              <a:t> </a:t>
            </a:r>
            <a:r>
              <a:rPr lang="pt-PT" sz="4000" dirty="0" err="1"/>
              <a:t>sadipscing</a:t>
            </a:r>
            <a:r>
              <a:rPr lang="pt-PT" sz="4000" dirty="0"/>
              <a:t> </a:t>
            </a:r>
            <a:r>
              <a:rPr lang="pt-PT" sz="4000" dirty="0" err="1"/>
              <a:t>sea</a:t>
            </a:r>
            <a:r>
              <a:rPr lang="pt-PT" sz="4000" dirty="0"/>
              <a:t>, </a:t>
            </a:r>
            <a:r>
              <a:rPr lang="pt-PT" sz="4000" dirty="0" err="1"/>
              <a:t>nam</a:t>
            </a:r>
            <a:r>
              <a:rPr lang="pt-PT" sz="4000" dirty="0"/>
              <a:t> ut </a:t>
            </a:r>
            <a:r>
              <a:rPr lang="pt-PT" sz="4000" dirty="0" err="1"/>
              <a:t>oratio</a:t>
            </a:r>
            <a:r>
              <a:rPr lang="pt-PT" sz="4000" dirty="0"/>
              <a:t> </a:t>
            </a:r>
            <a:r>
              <a:rPr lang="pt-PT" sz="4000" dirty="0" err="1"/>
              <a:t>assentior</a:t>
            </a:r>
            <a:r>
              <a:rPr lang="pt-PT" sz="4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sz="3600" dirty="0"/>
          </a:p>
          <a:p>
            <a:pPr marL="0" indent="0">
              <a:buNone/>
            </a:pPr>
            <a:r>
              <a:rPr lang="pt-PT" sz="5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Sububtítulos</a:t>
            </a:r>
            <a:r>
              <a:rPr lang="pt-PT" sz="5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 fonte </a:t>
            </a:r>
            <a:r>
              <a:rPr lang="pt-PT" sz="5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Calibri</a:t>
            </a:r>
            <a:r>
              <a:rPr lang="pt-PT" sz="5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Bold itálico tamanho 54</a:t>
            </a:r>
          </a:p>
          <a:p>
            <a:pPr marL="0" indent="0">
              <a:buNone/>
            </a:pPr>
            <a:r>
              <a:rPr lang="en-US" sz="4000" dirty="0"/>
              <a:t>Altera </a:t>
            </a:r>
            <a:r>
              <a:rPr lang="en-US" sz="4000" dirty="0" err="1"/>
              <a:t>iriure</a:t>
            </a:r>
            <a:r>
              <a:rPr lang="en-US" sz="4000" dirty="0"/>
              <a:t> ad duo, ex dolore </a:t>
            </a:r>
            <a:r>
              <a:rPr lang="en-US" sz="4000" dirty="0" err="1"/>
              <a:t>consulatu</a:t>
            </a:r>
            <a:r>
              <a:rPr lang="en-US" sz="4000" dirty="0"/>
              <a:t> </a:t>
            </a:r>
            <a:r>
              <a:rPr lang="en-US" sz="4000" dirty="0" err="1"/>
              <a:t>contentiones</a:t>
            </a:r>
            <a:r>
              <a:rPr lang="en-US" sz="4000" dirty="0"/>
              <a:t> vis, </a:t>
            </a:r>
            <a:r>
              <a:rPr lang="en-US" sz="4000" dirty="0" err="1"/>
              <a:t>nullam</a:t>
            </a:r>
            <a:r>
              <a:rPr lang="en-US" sz="4000" dirty="0"/>
              <a:t> </a:t>
            </a:r>
            <a:r>
              <a:rPr lang="en-US" sz="4000" dirty="0" err="1"/>
              <a:t>partiendo</a:t>
            </a:r>
            <a:r>
              <a:rPr lang="en-US" sz="4000" dirty="0"/>
              <a:t> </a:t>
            </a:r>
            <a:r>
              <a:rPr lang="en-US" sz="4000" dirty="0" err="1"/>
              <a:t>vix</a:t>
            </a:r>
            <a:r>
              <a:rPr lang="en-US" sz="4000" dirty="0"/>
              <a:t> </a:t>
            </a:r>
            <a:r>
              <a:rPr lang="en-US" sz="4000" dirty="0" err="1"/>
              <a:t>ei</a:t>
            </a:r>
            <a:r>
              <a:rPr lang="en-US" sz="4000" dirty="0"/>
              <a:t>. Scaevola </a:t>
            </a:r>
            <a:r>
              <a:rPr lang="en-US" sz="4000" dirty="0" err="1"/>
              <a:t>reformidans</a:t>
            </a:r>
            <a:r>
              <a:rPr lang="en-US" sz="4000" dirty="0"/>
              <a:t> </a:t>
            </a:r>
            <a:r>
              <a:rPr lang="en-US" sz="4000" dirty="0" err="1"/>
              <a:t>delicatissimi</a:t>
            </a:r>
            <a:r>
              <a:rPr lang="en-US" sz="4000" dirty="0"/>
              <a:t> has at. Sit </a:t>
            </a:r>
            <a:r>
              <a:rPr lang="en-US" sz="4000" dirty="0" err="1"/>
              <a:t>ancillae</a:t>
            </a:r>
            <a:r>
              <a:rPr lang="en-US" sz="4000" dirty="0"/>
              <a:t> mandamus </a:t>
            </a:r>
            <a:r>
              <a:rPr lang="en-US" sz="4000" dirty="0" err="1"/>
              <a:t>ei</a:t>
            </a:r>
            <a:r>
              <a:rPr lang="en-US" sz="4000" dirty="0"/>
              <a:t>, </a:t>
            </a:r>
            <a:r>
              <a:rPr lang="en-US" sz="4000" dirty="0" err="1"/>
              <a:t>ea</a:t>
            </a:r>
            <a:r>
              <a:rPr lang="en-US" sz="4000" dirty="0"/>
              <a:t> </a:t>
            </a:r>
            <a:r>
              <a:rPr lang="en-US" sz="4000" dirty="0" err="1"/>
              <a:t>mazim</a:t>
            </a:r>
            <a:r>
              <a:rPr lang="en-US" sz="4000" dirty="0"/>
              <a:t> </a:t>
            </a:r>
            <a:r>
              <a:rPr lang="en-US" sz="4000" dirty="0" err="1"/>
              <a:t>sonet</a:t>
            </a:r>
            <a:r>
              <a:rPr lang="en-US" sz="4000" dirty="0"/>
              <a:t> </a:t>
            </a:r>
            <a:r>
              <a:rPr lang="en-US" sz="4000" dirty="0" err="1"/>
              <a:t>euismod</a:t>
            </a:r>
            <a:r>
              <a:rPr lang="en-US" sz="4000" dirty="0"/>
              <a:t> </a:t>
            </a:r>
            <a:r>
              <a:rPr lang="en-US" sz="4000" dirty="0" err="1"/>
              <a:t>eum</a:t>
            </a:r>
            <a:r>
              <a:rPr lang="en-US" sz="4000" dirty="0"/>
              <a:t>. </a:t>
            </a:r>
            <a:r>
              <a:rPr lang="en-US" sz="4000" dirty="0" err="1"/>
              <a:t>Te</a:t>
            </a:r>
            <a:r>
              <a:rPr lang="en-US" sz="4000" dirty="0"/>
              <a:t> </a:t>
            </a:r>
            <a:r>
              <a:rPr lang="en-US" sz="4000" dirty="0" err="1"/>
              <a:t>debet</a:t>
            </a:r>
            <a:r>
              <a:rPr lang="en-US" sz="4000" dirty="0"/>
              <a:t> </a:t>
            </a:r>
            <a:r>
              <a:rPr lang="en-US" sz="4000" dirty="0" err="1"/>
              <a:t>essent</a:t>
            </a:r>
            <a:r>
              <a:rPr lang="en-US" sz="4000" dirty="0"/>
              <a:t> his. Id </a:t>
            </a:r>
            <a:r>
              <a:rPr lang="en-US" sz="4000" dirty="0" err="1"/>
              <a:t>vero</a:t>
            </a:r>
            <a:r>
              <a:rPr lang="en-US" sz="4000" dirty="0"/>
              <a:t> </a:t>
            </a:r>
            <a:r>
              <a:rPr lang="en-US" sz="4000" dirty="0" err="1"/>
              <a:t>nullam</a:t>
            </a:r>
            <a:r>
              <a:rPr lang="en-US" sz="4000" dirty="0"/>
              <a:t> vel, posse </a:t>
            </a:r>
            <a:r>
              <a:rPr lang="en-US" sz="4000" dirty="0" err="1"/>
              <a:t>patrioque</a:t>
            </a:r>
            <a:r>
              <a:rPr lang="en-US" sz="4000" dirty="0"/>
              <a:t> </a:t>
            </a:r>
            <a:r>
              <a:rPr lang="en-US" sz="4000" dirty="0" err="1"/>
              <a:t>persecuti</a:t>
            </a:r>
            <a:r>
              <a:rPr lang="en-US" sz="4000" dirty="0"/>
              <a:t> </a:t>
            </a:r>
            <a:r>
              <a:rPr lang="en-US" sz="4000" dirty="0" err="1"/>
              <a:t>est</a:t>
            </a:r>
            <a:r>
              <a:rPr lang="en-US" sz="4000" dirty="0"/>
              <a:t> at.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sz="3600" dirty="0"/>
          </a:p>
        </p:txBody>
      </p:sp>
      <p:sp>
        <p:nvSpPr>
          <p:cNvPr id="7" name="Subtítulo 12">
            <a:extLst>
              <a:ext uri="{FF2B5EF4-FFF2-40B4-BE49-F238E27FC236}">
                <a16:creationId xmlns:a16="http://schemas.microsoft.com/office/drawing/2014/main" id="{F1949C36-C58D-5848-679C-C28FEE400B9E}"/>
              </a:ext>
            </a:extLst>
          </p:cNvPr>
          <p:cNvSpPr txBox="1">
            <a:spLocks/>
          </p:cNvSpPr>
          <p:nvPr/>
        </p:nvSpPr>
        <p:spPr>
          <a:xfrm>
            <a:off x="2676750" y="6156250"/>
            <a:ext cx="19100626" cy="2306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pt-PT" sz="9600" b="1" dirty="0">
                <a:solidFill>
                  <a:srgbClr val="7030A0"/>
                </a:solidFill>
              </a:rPr>
              <a:t>Título do trabalho na fonte </a:t>
            </a:r>
            <a:r>
              <a:rPr lang="pt-PT" sz="9600" b="1" dirty="0" err="1">
                <a:solidFill>
                  <a:srgbClr val="7030A0"/>
                </a:solidFill>
              </a:rPr>
              <a:t>Calibri</a:t>
            </a:r>
            <a:r>
              <a:rPr lang="pt-PT" sz="9600" b="1" dirty="0">
                <a:solidFill>
                  <a:srgbClr val="7030A0"/>
                </a:solidFill>
              </a:rPr>
              <a:t> </a:t>
            </a:r>
            <a:br>
              <a:rPr lang="pt-PT" sz="9600" b="1" dirty="0">
                <a:solidFill>
                  <a:srgbClr val="7030A0"/>
                </a:solidFill>
              </a:rPr>
            </a:br>
            <a:r>
              <a:rPr lang="pt-PT" sz="9600" b="1" dirty="0">
                <a:solidFill>
                  <a:srgbClr val="7030A0"/>
                </a:solidFill>
              </a:rPr>
              <a:t>Bold tamanho 96</a:t>
            </a:r>
          </a:p>
        </p:txBody>
      </p: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465117E2-B1EE-4A50-BF3D-60E680DADC5A}"/>
              </a:ext>
            </a:extLst>
          </p:cNvPr>
          <p:cNvSpPr txBox="1">
            <a:spLocks/>
          </p:cNvSpPr>
          <p:nvPr/>
        </p:nvSpPr>
        <p:spPr>
          <a:xfrm>
            <a:off x="2676750" y="8868467"/>
            <a:ext cx="16036552" cy="1615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pt-PT" sz="4800" i="1" dirty="0">
                <a:latin typeface="+mj-lt"/>
              </a:rPr>
              <a:t>José Miguel, Diana Moreira, Filipe Rocha</a:t>
            </a:r>
          </a:p>
          <a:p>
            <a:pPr marL="0" indent="0"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pt-PT" sz="4800" i="1" dirty="0">
                <a:latin typeface="+mj-lt"/>
              </a:rPr>
              <a:t>Hospital Central 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CB77096C-DCA0-7650-E066-60BA4D359F41}"/>
              </a:ext>
            </a:extLst>
          </p:cNvPr>
          <p:cNvCxnSpPr/>
          <p:nvPr/>
        </p:nvCxnSpPr>
        <p:spPr>
          <a:xfrm>
            <a:off x="2676750" y="10738882"/>
            <a:ext cx="12251362" cy="0"/>
          </a:xfrm>
          <a:prstGeom prst="line">
            <a:avLst/>
          </a:prstGeom>
          <a:ln w="44450">
            <a:solidFill>
              <a:srgbClr val="7030A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06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644766"/>
      </p:ext>
    </p:extLst>
  </p:cSld>
  <p:clrMapOvr>
    <a:masterClrMapping/>
  </p:clrMapOvr>
</p:sld>
</file>

<file path=ppt/theme/theme1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192</TotalTime>
  <Words>210</Words>
  <Application>Microsoft Office PowerPoint</Application>
  <PresentationFormat>Personalizados</PresentationFormat>
  <Paragraphs>9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dos diapositivos</vt:lpstr>
      </vt:variant>
      <vt:variant>
        <vt:i4>2</vt:i4>
      </vt:variant>
    </vt:vector>
  </HeadingPairs>
  <TitlesOfParts>
    <vt:vector size="4" baseType="lpstr">
      <vt:lpstr>Modelo de apresentação personalizado</vt:lpstr>
      <vt:lpstr>Tema do Office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Seminário de Enfermagem de Saúde Mental: Lisboa 2023 - A prática especializada Escola Superior de Enfermagem de Lisboa – 18 de maio de 2023</dc:title>
  <dc:creator>O</dc:creator>
  <cp:lastModifiedBy>Joana Silva</cp:lastModifiedBy>
  <cp:revision>13</cp:revision>
  <dcterms:created xsi:type="dcterms:W3CDTF">2023-02-10T22:16:36Z</dcterms:created>
  <dcterms:modified xsi:type="dcterms:W3CDTF">2025-05-19T13:43:49Z</dcterms:modified>
</cp:coreProperties>
</file>